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7B420-C2F6-FA1D-28A6-09416456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ADA898-677F-2216-B27F-58AD8D22A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DF8006-3C62-0F39-E5C7-6338AB57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B1884D-FE9F-17F5-F05E-CA0C037B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8CE2D8-CC41-5838-3B8A-02EA98D9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871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AA01F0-BD03-D81F-41AF-164F29C5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F6C87A-FDB2-F62E-6EF0-7CA281D7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E7894C-F589-7E6F-72B9-DEFAF18D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306AF5-0B34-B8EC-0651-B127C763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7C3C0A-57DC-0E6F-AC6E-36FBD9C5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54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16D6A24-EA79-F481-9283-668B0DB82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8B7EEB-6D90-F840-D5B3-651C50FE3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D227F4-C257-EDE7-C1B7-A5F3B904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80F7F8-0C11-F18F-685F-82E35B95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A64386-D6F0-2AB2-F4DC-B7848EDE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1B88AA-E66A-6051-044C-A1305ABF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EC507-F2C3-DC3A-E63E-628A971E9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C34318-D31B-7FB6-37A0-3447868D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BD8386-DC46-F644-D48A-8413C6B8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B2B95B-7183-A0A3-E191-56DAF45D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02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95BEE8-CD86-2CC8-B9CF-D003D969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24F515-3DC0-43A6-DBCF-EB5D43A4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908AD3-0A82-CC3E-F141-98353098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E03754-49B2-8E9D-18A3-C78C87B4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173657-FAFD-F645-C5DC-6C92D6C4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90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77AA2-2A22-2A47-5B5A-E9A8FA8C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F8BEBA-9D1B-E9A2-8622-079AFF925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CC9457-2958-9E70-792E-A2FBE75E4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2E01FC-B7C6-F2CA-2111-90318E50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00E4DA-0764-F492-61E5-6C1C5D78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AB980E5-B69F-5A28-E840-0B729947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33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A65A9F-6879-7735-F28B-6B9CA90A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D22E98-BDFC-374D-4C62-49D9E0D4A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90EAA9-19D8-388E-1187-F9D270451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E6399EC-D98E-CEFD-C786-AE29B162B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892EBC-A4EB-EFAF-AF30-FE3FDEF01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C884BC5-F5E9-E529-2659-49968CF6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B2273B3-7CE3-9764-CF25-B66187D8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793809-44E0-FC40-B8EF-4FD86D2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86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06D6F-BB21-82EF-143E-D18504A0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87D6A1-6DE1-316A-EEFC-DB590A37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E8D56D1-1B72-51EF-2D42-502A2AFE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6B2514-5653-B255-AB62-F0FA0D62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54B692E-06E7-FE33-DE9D-A8BAC1FD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272DEA4-6350-2759-4EFE-12499835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332E0D-D835-28CC-5E86-A1E8B1C3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DBE508-E746-23B9-934D-081ACBDE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57520-03B2-9B58-56E6-48B01B4E0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6F0BF7-5612-8640-CA88-79AC79FA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B25FA1-A9B0-0880-6275-C9A4B37F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9590E0-B097-D062-E522-8D602CFB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2B3038-C64C-E3B5-2CCD-6E3E989D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27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1CF892-E1C3-5D12-5956-39A28EFC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19C4601-E561-4371-5073-31E914232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4DB5DF-7E62-1E9A-DB40-9FC2FAA7E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4982DF-9E45-E509-1645-E8A66474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EA0415-D417-DC79-F38F-2F44A9B4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2BFD53-ACBE-C7E7-156E-DD70E56D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7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F4CEEEB-1C38-30EE-A50E-53705A12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C22262-8F61-5851-B94F-C379A070A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44A7C4-8106-73F0-84BA-94A8E9DCF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05A119-FD14-4ED5-9027-7E09F52AD5D4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2AF338-80AD-E973-E6B0-25CFE7456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F127D0-9759-7C9A-F79F-67910B4F6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97CFF7-1558-4A02-A21B-003020C8E2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3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edu.fi/docs/default-source/varustamo/vuosikello-2024-2025-linkit.docx?sfvrsn=4cfe22b2_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s.office.com/e/TTjeqHQHh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edu.fi/opiskelijan_%C3%A4%C3%A4nell%C3%A4" TargetMode="External"/><Relationship Id="rId2" Type="http://schemas.openxmlformats.org/officeDocument/2006/relationships/hyperlink" Target="https://www.kpedu.fi/AI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kpedu.fi/paremmat_evaat" TargetMode="External"/><Relationship Id="rId4" Type="http://schemas.openxmlformats.org/officeDocument/2006/relationships/hyperlink" Target="https://www.kpedu.fi/Sato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B8F7079-63DC-4A12-1EA2-CAA6728AF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7452360" y="10"/>
            <a:ext cx="473964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9D691F3-BA53-8AAB-E45C-CFFC22674070}"/>
              </a:ext>
            </a:extLst>
          </p:cNvPr>
          <p:cNvSpPr txBox="1"/>
          <p:nvPr/>
        </p:nvSpPr>
        <p:spPr>
          <a:xfrm>
            <a:off x="152400" y="253259"/>
            <a:ext cx="7848600" cy="7548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Opiskeluhuollon kehittämisiltapäivä 29.8.2024 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kello 12.00-15.30 Villa </a:t>
            </a:r>
            <a:r>
              <a:rPr lang="fi-FI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Elba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Rehtori Nina Sundström, vararehtori Suvi Päivärinta ajankohtaista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Moniosaaja, kasvatustieteen tohtori Maarika Piispanen </a:t>
            </a:r>
            <a:r>
              <a:rPr lang="fi-FI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epsy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-nuoren tukeminen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Turvallisuus- ja työsuojelupäällikkö Tiina Karisaari kriisisuunnitelma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Kahvitauko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Oppilaitospastori Pia Rendic </a:t>
            </a:r>
            <a:r>
              <a:rPr lang="fi-FI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esittely ja ajankohtaista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Toimialapäällikkö Carita Tuominen kuulumiset Tuvasta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Valmentaja Salla Taskila Voimavarapajalle hakeutuminen ja pajan kuulumiset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Nivelvaihekoordinaattori,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amiskoutsi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Janika Kupila,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Aim-learning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kuulumiset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ietohallintopäällikkö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tietosuojavastaava Niina Patrikainen vastuuohjaajan työpöytä ja oppijan polun kokonaiskuvan alustaa esittelyä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Opiskeluhuollon vuosikellon päivitystä </a:t>
            </a:r>
            <a:r>
              <a:rPr lang="fi-FI" b="0" i="0" u="none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Humanist521TL-Roman"/>
                <a:hlinkClick r:id="rId3"/>
              </a:rPr>
              <a:t>Vuosikello 2024-2025 linkit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yhteistyön lisääminen asuntolaohjaajien ja muiden toimijoiden kanssa ja vapaata keskustelua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Tervetuloa! Ilmoittautuminen 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https://forms.office.com/e/TTjeqHQHhG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529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76CC8DC-7BAB-1336-DE86-B7960C0ECE18}"/>
              </a:ext>
            </a:extLst>
          </p:cNvPr>
          <p:cNvSpPr txBox="1"/>
          <p:nvPr/>
        </p:nvSpPr>
        <p:spPr>
          <a:xfrm>
            <a:off x="182880" y="650240"/>
            <a:ext cx="6043287" cy="5526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Hankkeiden</a:t>
            </a:r>
            <a:r>
              <a:rPr lang="en-US" sz="2000" b="1" dirty="0"/>
              <a:t> </a:t>
            </a:r>
            <a:r>
              <a:rPr lang="en-US" sz="2000" b="1" dirty="0" err="1"/>
              <a:t>toimijat</a:t>
            </a:r>
            <a:r>
              <a:rPr lang="en-US" sz="2000" b="1" dirty="0"/>
              <a:t> </a:t>
            </a:r>
            <a:r>
              <a:rPr lang="en-US" sz="2000" b="1" dirty="0" err="1"/>
              <a:t>teidän</a:t>
            </a:r>
            <a:r>
              <a:rPr lang="en-US" sz="2000" b="1" dirty="0"/>
              <a:t> </a:t>
            </a:r>
            <a:r>
              <a:rPr lang="en-US" sz="2000" b="1" dirty="0" err="1"/>
              <a:t>tukena</a:t>
            </a: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Janika Kupila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https://www.kpedu.fi/AIM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Maarika Piispanen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https://www.kpedu.fi/opiskelijan_%C3%A4%C3%A4nell%C3%A4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Johanna Torppa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https://www.kpedu.fi/Satoa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Johanna Ala-Pöntiö,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Kälviällä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Mari Kurikkala,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Kannuksessa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https://www.kpedu.fi/paremmat_evaat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Omana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toimintana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Salla Taskila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Voimavara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oppimisympäristö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F8EC85-1F3B-2F3E-7D27-0B8EB00A41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28" b="565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749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B86D9-A090-121B-344D-8AF97D0D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b="0" i="0" dirty="0">
                <a:solidFill>
                  <a:srgbClr val="0F0B2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Peliteknologiaa hyödyntävä ohjelmisto toiminnanohjaustaitojen kartoittamiseen </a:t>
            </a:r>
            <a:r>
              <a:rPr lang="fi-FI" sz="1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kokeillaan tiedoksi</a:t>
            </a:r>
            <a:endParaRPr lang="fi-FI" sz="1800" dirty="0">
              <a:solidFill>
                <a:srgbClr val="FF0000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8D770F-BCB7-A7B3-F910-923A7FA4B628}"/>
              </a:ext>
            </a:extLst>
          </p:cNvPr>
          <p:cNvSpPr txBox="1"/>
          <p:nvPr/>
        </p:nvSpPr>
        <p:spPr>
          <a:xfrm>
            <a:off x="210312" y="1545336"/>
            <a:ext cx="11841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Tutkimukseen perustuvia digitaalisia arviointityökaluja koulujen ja terveydenhuollon tarpeisiin. </a:t>
            </a:r>
          </a:p>
          <a:p>
            <a:r>
              <a:rPr lang="fi-FI" dirty="0"/>
              <a:t>■ Historia neurologisen kuntoutuksen kentällä </a:t>
            </a:r>
          </a:p>
          <a:p>
            <a:r>
              <a:rPr lang="fi-FI" dirty="0"/>
              <a:t>■ Nykyään painopiste toiminnanohjaustaitojen kartoittamisessa </a:t>
            </a:r>
          </a:p>
          <a:p>
            <a:r>
              <a:rPr lang="fi-FI" dirty="0"/>
              <a:t>■ Jo yli 8000 osallistujaa yli 150 eri koulussa</a:t>
            </a:r>
          </a:p>
          <a:p>
            <a:endParaRPr lang="fi-FI" dirty="0"/>
          </a:p>
          <a:p>
            <a:r>
              <a:rPr lang="fi-FI" dirty="0"/>
              <a:t>Pilotoidaan peliä aloittavilla opiskelijoille rakennus-, kone- tuotantotekniikan, elintarvikealan ja tuvan opiskelijoille.</a:t>
            </a:r>
          </a:p>
          <a:p>
            <a:r>
              <a:rPr lang="fi-FI" dirty="0"/>
              <a:t>Tietokonepeli, jossa simuloidaan erilaisia arkipäivän tilanteita </a:t>
            </a:r>
          </a:p>
          <a:p>
            <a:r>
              <a:rPr lang="fi-FI" dirty="0"/>
              <a:t>● Opiskelija toimii pelissä kodinomaisessa ympäristössä, jossa hän saa suullisesti erilaisia tehtäviä </a:t>
            </a:r>
          </a:p>
          <a:p>
            <a:r>
              <a:rPr lang="fi-FI" dirty="0"/>
              <a:t>○ Opiskelijan tulee painaa tehtävät mieleensä ja toteuttaa ne parhaansa mukaan. </a:t>
            </a:r>
          </a:p>
          <a:p>
            <a:r>
              <a:rPr lang="fi-FI" dirty="0"/>
              <a:t>○ Tehtävien suorittaminen edellyttää tarkkaavaisuutta ja suunnitelmallisuutta </a:t>
            </a:r>
          </a:p>
          <a:p>
            <a:r>
              <a:rPr lang="fi-FI" dirty="0"/>
              <a:t>Pelistä saatu data siirtyy automaattisesti heti pelisession päättymisen jälkeen Peili </a:t>
            </a:r>
            <a:r>
              <a:rPr lang="fi-FI" dirty="0" err="1"/>
              <a:t>Visionin</a:t>
            </a:r>
            <a:r>
              <a:rPr lang="fi-FI" dirty="0"/>
              <a:t> analysoitavaksi. </a:t>
            </a:r>
          </a:p>
          <a:p>
            <a:r>
              <a:rPr lang="fi-FI" dirty="0"/>
              <a:t>○ Tulokset analysoidaan ja ajetaan raporteiksi </a:t>
            </a:r>
          </a:p>
          <a:p>
            <a:r>
              <a:rPr lang="fi-FI" dirty="0"/>
              <a:t>● Tulokset esitellään tulospalaverissa, jonka ajankohta sovitaan erikseen. </a:t>
            </a:r>
          </a:p>
          <a:p>
            <a:r>
              <a:rPr lang="fi-FI" dirty="0"/>
              <a:t>○ Tulospalaveri pidetään etäyhteydellä ja sen kesto on noin 1 h. </a:t>
            </a:r>
          </a:p>
          <a:p>
            <a:r>
              <a:rPr lang="fi-FI" dirty="0"/>
              <a:t> Tulokset lähetetään oppilaitokselle tietoturvallisesti ja ne jäävät oppilaitoksen käyttöön. Oppilaitos toimittaa opiskelijoille heidän omat raporttinsa. </a:t>
            </a:r>
          </a:p>
        </p:txBody>
      </p:sp>
    </p:spTree>
    <p:extLst>
      <p:ext uri="{BB962C8B-B14F-4D97-AF65-F5344CB8AC3E}">
        <p14:creationId xmlns:p14="http://schemas.microsoft.com/office/powerpoint/2010/main" val="379687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326</Words>
  <Application>Microsoft Office PowerPoint</Application>
  <PresentationFormat>Laajakuva</PresentationFormat>
  <Paragraphs>49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Humanist521TL-Roman</vt:lpstr>
      <vt:lpstr>Office-teema</vt:lpstr>
      <vt:lpstr>PowerPoint-esitys</vt:lpstr>
      <vt:lpstr>PowerPoint-esitys</vt:lpstr>
      <vt:lpstr>Peliteknologiaa hyödyntävä ohjelmisto toiminnanohjaustaitojen kartoittamiseen kokeillaan tiedoksi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Eteläaho</dc:creator>
  <cp:lastModifiedBy>Anne Eteläaho</cp:lastModifiedBy>
  <cp:revision>1</cp:revision>
  <dcterms:created xsi:type="dcterms:W3CDTF">2024-08-14T09:25:32Z</dcterms:created>
  <dcterms:modified xsi:type="dcterms:W3CDTF">2024-08-14T11:45:28Z</dcterms:modified>
</cp:coreProperties>
</file>