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62" r:id="rId6"/>
    <p:sldId id="259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C979CA-2C5E-4998-BBC5-73F6A524C104}" v="47" dt="2024-08-05T08:11:34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44FFB7-BCB8-7275-8168-A3FEE9B6E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54D3D49-FBA2-6685-5FB0-02AD31C7F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B19B1D-11B3-CCEC-072F-5F54C51F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F6ED-E0C5-49C6-85F3-8C7EC146CDF4}" type="datetimeFigureOut">
              <a:rPr lang="fi-FI" smtClean="0"/>
              <a:t>5.8.2024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DF07E6-0FD1-B4B6-606F-A817F71C3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BF2613-0A43-C44E-9F51-96028BB69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5606-05ED-47C8-8E9B-A160173BB3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628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E4C9F2-1D3D-DB4E-EE4A-BFE04EEF0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5EE1FCC-D7F0-09FB-F476-2A1BB0621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D890BC-33EB-EDF7-326D-E8E47422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F6ED-E0C5-49C6-85F3-8C7EC146CDF4}" type="datetimeFigureOut">
              <a:rPr lang="fi-FI" smtClean="0"/>
              <a:t>5.8.2024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1FDAE0-F144-7C4E-5D79-C8EDF7C87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7AB232B-6CCE-92FF-AF10-33E02F70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5606-05ED-47C8-8E9B-A160173BB3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6647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2D13327-F014-3E01-65DA-C60C9688FC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3FAFA63-B79D-B400-BAC7-E7EA3C875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A2615A-200D-B61C-787D-A9A7FB011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F6ED-E0C5-49C6-85F3-8C7EC146CDF4}" type="datetimeFigureOut">
              <a:rPr lang="fi-FI" smtClean="0"/>
              <a:t>5.8.2024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78022C-C339-9AB5-C794-DBBFD8BBB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055ABF-230A-B1FA-D5A5-ED213ECE9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5606-05ED-47C8-8E9B-A160173BB3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109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21023F-FCF6-5DF9-B55C-654EFAE12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D79315-61B5-AC87-4A61-9A5BCEED2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FDB5ACD-9D0D-5309-F203-6691090B9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F6ED-E0C5-49C6-85F3-8C7EC146CDF4}" type="datetimeFigureOut">
              <a:rPr lang="fi-FI" smtClean="0"/>
              <a:t>5.8.2024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EA5014F-796E-9E0E-48CA-37F0A6F66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3B5DBC7-B080-5070-DC9E-11975F7B4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5606-05ED-47C8-8E9B-A160173BB3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919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975BDA-18E6-3CA9-F1B4-F2F005E53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DED2816-05FA-1714-E6B2-4EFB9F219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0B0C565-0166-D358-F43E-1359C48C0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F6ED-E0C5-49C6-85F3-8C7EC146CDF4}" type="datetimeFigureOut">
              <a:rPr lang="fi-FI" smtClean="0"/>
              <a:t>5.8.2024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53C3220-21A9-11F1-A71D-35A1DCADF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B790D6-FDCF-4472-D21E-6CF5F9F5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5606-05ED-47C8-8E9B-A160173BB3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8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FEFA01-8E90-097D-CEFC-E358B98C2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FF3F6B-2F9E-E7B7-DC67-B0F9EF68B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07C1228-0150-56BA-D092-9064EC215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0607206-B532-8F0D-FA62-BF463E398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F6ED-E0C5-49C6-85F3-8C7EC146CDF4}" type="datetimeFigureOut">
              <a:rPr lang="fi-FI" smtClean="0"/>
              <a:t>5.8.2024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B71FCEE-C4F1-CC46-16C1-7D902B2A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00D0EE5-6731-BE12-DFF9-F5D6D5B77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5606-05ED-47C8-8E9B-A160173BB3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666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E35987-F8C3-961C-67CD-1E77E158D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DEA01C7-1E0B-6E5C-0771-E2DCDEA5C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4A46850-8C15-F274-4060-0C8001BD9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67032AB-CD6C-75EC-D7FC-18B7E464E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3366E76-6D5C-6FA3-2598-DE87A4CC10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CB5397A-D3FC-F9EC-DD8D-8BA60ED6B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F6ED-E0C5-49C6-85F3-8C7EC146CDF4}" type="datetimeFigureOut">
              <a:rPr lang="fi-FI" smtClean="0"/>
              <a:t>5.8.2024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2045D36-7519-B462-ED05-9FA9709B9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3287F96-3FC2-4FAD-4B95-76EAC4893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5606-05ED-47C8-8E9B-A160173BB3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854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BCDD2F-155A-0DC1-DB50-62DD67A0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F4BEDAA-C85C-C742-39AA-5D2167413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F6ED-E0C5-49C6-85F3-8C7EC146CDF4}" type="datetimeFigureOut">
              <a:rPr lang="fi-FI" smtClean="0"/>
              <a:t>5.8.2024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B84F3DE-A37C-487C-2D38-477DE6C78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EF12FC9-0B5F-A30E-B7BB-89231085E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5606-05ED-47C8-8E9B-A160173BB3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360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29FCE9D-4704-AA7B-CF69-66F8F5870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F6ED-E0C5-49C6-85F3-8C7EC146CDF4}" type="datetimeFigureOut">
              <a:rPr lang="fi-FI" smtClean="0"/>
              <a:t>5.8.2024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3FDB583-FBBF-4221-DF44-A463A27F5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F21DCF2-0D35-8ED8-E85B-6E35A518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5606-05ED-47C8-8E9B-A160173BB3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555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43AD59-2E1B-12F3-0B45-20571768D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E3CE29-B587-82D9-5E37-45996C3B2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20E2B3C-5564-5DC5-F572-83014FC0E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55D2533-1EB9-8E23-0926-CCC2BF41E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F6ED-E0C5-49C6-85F3-8C7EC146CDF4}" type="datetimeFigureOut">
              <a:rPr lang="fi-FI" smtClean="0"/>
              <a:t>5.8.2024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B90D3D4-059F-F0B3-3C3B-7748F51CE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B27DD41-27B4-E406-1610-4A728F3A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5606-05ED-47C8-8E9B-A160173BB3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066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E2B682-C8F9-978B-AA20-40909ACE6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B487E58-4CEC-45A5-3BF0-9858B08BF7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4E149F2-6E70-948D-3C2A-18C436B05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70B1FB7-D081-01B6-2263-4F403502F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F6ED-E0C5-49C6-85F3-8C7EC146CDF4}" type="datetimeFigureOut">
              <a:rPr lang="fi-FI" smtClean="0"/>
              <a:t>5.8.2024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E43A5F4-B332-566C-7B40-86EA7D8F8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5A813F9-FF87-D42A-E847-1928567F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5606-05ED-47C8-8E9B-A160173BB3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3649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466E0C2-83FF-0764-FD98-0EE739F02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314E1F-4B07-3C9F-1CE7-05FE7A708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F6DA47-9003-A450-65BA-AF01F62F9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CEF6ED-E0C5-49C6-85F3-8C7EC146CDF4}" type="datetimeFigureOut">
              <a:rPr lang="fi-FI" smtClean="0"/>
              <a:t>5.8.2024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3BA543-BD10-FD64-F53B-160A6AF3B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4A7E32-C73F-49FC-A645-8D2D2D4FF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6F5606-05ED-47C8-8E9B-A160173BB3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666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pedu.fi/docs/default-source/varustamo/amisstartti-(1)-elokuu-2024.pptx?sfvrsn=c67921b2_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pedu.fi/opiskelijan_%C3%A4%C3%A4nell%C3%A4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kpedu.fi/AI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pedu.fi/docs/default-source/varustamo/voimavarapaja-elokuu-2024.pdf?sfvrsn=4d8021b2_0" TargetMode="External"/><Relationship Id="rId5" Type="http://schemas.openxmlformats.org/officeDocument/2006/relationships/hyperlink" Target="https://www.kpedu.fi/paremmat_evaat" TargetMode="External"/><Relationship Id="rId4" Type="http://schemas.openxmlformats.org/officeDocument/2006/relationships/hyperlink" Target="https://www.kpedu.fi/Sato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kpedu.fi/opiskelijalle/oppaat-ja-lomakkee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mahelpperi.fi/tietoa-nuorille" TargetMode="External"/><Relationship Id="rId2" Type="http://schemas.openxmlformats.org/officeDocument/2006/relationships/hyperlink" Target="https://www.kpedu.fi/opiskeluhuolt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F2D1F00-454A-0E02-D7AE-EA88B03A6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3767328"/>
            <a:ext cx="4495460" cy="1443276"/>
          </a:xfrm>
        </p:spPr>
        <p:txBody>
          <a:bodyPr>
            <a:normAutofit/>
          </a:bodyPr>
          <a:lstStyle/>
          <a:p>
            <a:pPr algn="l"/>
            <a:r>
              <a:rPr lang="fi-FI" sz="4400" dirty="0"/>
              <a:t>Opiskeluhuollon ja hankkeiden tuki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7E408FB-EB2A-7099-4E23-FB6A4812E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5256" y="5779008"/>
            <a:ext cx="3154680" cy="274169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fi-FI" dirty="0"/>
              <a:t>Anne Eteläaho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C7E0B68-6C5E-7101-5142-2C54BF9BC2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74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4551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99C8F2-8357-952C-5A23-2ED52181A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200725"/>
            <a:ext cx="9946640" cy="378395"/>
          </a:xfrm>
        </p:spPr>
        <p:txBody>
          <a:bodyPr>
            <a:normAutofit fontScale="90000"/>
          </a:bodyPr>
          <a:lstStyle/>
          <a:p>
            <a:r>
              <a:rPr lang="fi-FI" dirty="0"/>
              <a:t>Saattaen vaihdot kirjattu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773042-1DFE-3CAB-7DA6-DCA3059EB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81" y="795529"/>
            <a:ext cx="11889179" cy="53814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/>
              <a:t>Tiedot peruskouluista 19</a:t>
            </a:r>
          </a:p>
          <a:p>
            <a:pPr marL="0" indent="0">
              <a:buNone/>
            </a:pPr>
            <a:r>
              <a:rPr lang="fi-FI" dirty="0"/>
              <a:t>Tietoja noin 270</a:t>
            </a:r>
          </a:p>
          <a:p>
            <a:pPr marL="0" indent="0">
              <a:buNone/>
            </a:pPr>
            <a:r>
              <a:rPr lang="fi-FI" dirty="0"/>
              <a:t>Viety Wilmaan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Klikkaa  ohjaus ja tuki---saattaen vaihtotietojen kirjaukset</a:t>
            </a:r>
          </a:p>
          <a:p>
            <a:pPr marL="0" indent="0">
              <a:buNone/>
            </a:pPr>
            <a:r>
              <a:rPr lang="fi-FI" dirty="0"/>
              <a:t>Sen jälkeen ylhäältä lomakkeet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Saattaen vaihtotiedot ja tieto aukeaa omalle välilehdelle</a:t>
            </a:r>
          </a:p>
          <a:p>
            <a:pPr marL="0" indent="0">
              <a:buNone/>
            </a:pPr>
            <a:r>
              <a:rPr lang="fi-FI" dirty="0"/>
              <a:t>Marianne </a:t>
            </a:r>
            <a:r>
              <a:rPr lang="fi-FI" dirty="0" err="1"/>
              <a:t>Frakmanilta</a:t>
            </a:r>
            <a:r>
              <a:rPr lang="fi-FI" dirty="0"/>
              <a:t> voi pyytä ryhmäkohtaiset tiedot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9829434-80EF-B914-0751-6478141E8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064" y="795529"/>
            <a:ext cx="6972755" cy="244551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2F9C8D88-84AE-8A42-211C-852F6E3B6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078" y="3702019"/>
            <a:ext cx="4121362" cy="118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8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CCBD2FB-31EE-EF88-DC0E-6CF0839B1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12" y="422158"/>
            <a:ext cx="9409176" cy="5308065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E8C2FDDF-1A5F-B6B7-0E02-1B466EF0A7EC}"/>
              </a:ext>
            </a:extLst>
          </p:cNvPr>
          <p:cNvSpPr txBox="1"/>
          <p:nvPr/>
        </p:nvSpPr>
        <p:spPr>
          <a:xfrm>
            <a:off x="2834640" y="6066510"/>
            <a:ext cx="6307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i="0" u="none" strike="noStrike" dirty="0">
                <a:solidFill>
                  <a:srgbClr val="105CB6"/>
                </a:solidFill>
                <a:effectLst/>
                <a:highlight>
                  <a:srgbClr val="DEE6EA"/>
                </a:highlight>
                <a:latin typeface="Humanist521TL-Roman"/>
                <a:hlinkClick r:id="rId3"/>
              </a:rPr>
              <a:t>AMISSTARTTI (1) Elokuu 2024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521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B9597E3-E52A-33EF-D215-0D7036B19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fi-FI"/>
              <a:t>Hankkeissa toimii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8E032A-7DDC-98B0-9054-72C4EB680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691640"/>
            <a:ext cx="6249808" cy="448532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sz="2000" dirty="0"/>
              <a:t>Janika Kupila</a:t>
            </a:r>
          </a:p>
          <a:p>
            <a:pPr marL="0" indent="0">
              <a:buNone/>
            </a:pPr>
            <a:r>
              <a:rPr lang="fi-FI" sz="2000" dirty="0">
                <a:hlinkClick r:id="rId2"/>
              </a:rPr>
              <a:t>https://www.kpedu.fi/AIM</a:t>
            </a:r>
            <a:endParaRPr lang="fi-FI" sz="2000" dirty="0"/>
          </a:p>
          <a:p>
            <a:pPr marL="0" indent="0">
              <a:buNone/>
            </a:pPr>
            <a:r>
              <a:rPr lang="fi-FI" sz="2000" dirty="0">
                <a:hlinkClick r:id="rId3"/>
              </a:rPr>
              <a:t>https://www.kpedu.fi/opiskelijan_%C3%A4%C3%A4nell%C3%A4</a:t>
            </a:r>
            <a:endParaRPr lang="fi-FI" sz="2000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Maarika Piispanen</a:t>
            </a:r>
          </a:p>
          <a:p>
            <a:pPr marL="0" indent="0">
              <a:buNone/>
            </a:pPr>
            <a:r>
              <a:rPr lang="fi-FI" sz="2000" dirty="0">
                <a:hlinkClick r:id="rId3"/>
              </a:rPr>
              <a:t>https://www.kpedu.fi/opiskelijan_%C3%A4%C3%A4nell%C3%A4</a:t>
            </a:r>
            <a:endParaRPr lang="fi-FI" sz="2000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Johanna Torppa</a:t>
            </a:r>
          </a:p>
          <a:p>
            <a:pPr marL="0" indent="0">
              <a:buNone/>
            </a:pPr>
            <a:r>
              <a:rPr lang="fi-FI" sz="2000" dirty="0">
                <a:hlinkClick r:id="rId4"/>
              </a:rPr>
              <a:t>https://www.kpedu.fi/Satoa</a:t>
            </a:r>
            <a:endParaRPr lang="fi-FI" sz="2000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Johanna Ala-</a:t>
            </a:r>
            <a:r>
              <a:rPr lang="fi-FI" sz="2000" dirty="0" err="1"/>
              <a:t>Päntiö</a:t>
            </a:r>
            <a:r>
              <a:rPr lang="fi-FI" sz="2000" dirty="0"/>
              <a:t>, Kälviällä</a:t>
            </a:r>
          </a:p>
          <a:p>
            <a:pPr marL="0" indent="0">
              <a:buNone/>
            </a:pPr>
            <a:r>
              <a:rPr lang="fi-FI" sz="2000" dirty="0"/>
              <a:t>Mari Kurikkala, Kannuksessa</a:t>
            </a:r>
          </a:p>
          <a:p>
            <a:pPr marL="0" indent="0">
              <a:buNone/>
            </a:pPr>
            <a:r>
              <a:rPr lang="fi-FI" sz="2000" dirty="0">
                <a:hlinkClick r:id="rId5"/>
              </a:rPr>
              <a:t>https://www.kpedu.fi/paremmat_evaat</a:t>
            </a:r>
            <a:endParaRPr lang="fi-FI" sz="2000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Omana toimintana Salla Taskila</a:t>
            </a:r>
          </a:p>
          <a:p>
            <a:pPr marL="0" indent="0">
              <a:buNone/>
            </a:pPr>
            <a:r>
              <a:rPr lang="fi-FI" sz="1400" b="0" i="0" u="none" strike="noStrike" dirty="0">
                <a:solidFill>
                  <a:srgbClr val="337AB7"/>
                </a:solidFill>
                <a:effectLst/>
                <a:highlight>
                  <a:srgbClr val="FFFFFF"/>
                </a:highlight>
                <a:latin typeface="Humanist521TL-Roman"/>
                <a:hlinkClick r:id="rId6"/>
              </a:rPr>
              <a:t>VOIMAVARAPAJA Elokuu 2024</a:t>
            </a:r>
            <a:endParaRPr lang="fi-FI" sz="2000" dirty="0"/>
          </a:p>
          <a:p>
            <a:pPr marL="0" indent="0">
              <a:buNone/>
            </a:pPr>
            <a:endParaRPr lang="fi-FI" sz="2000" dirty="0"/>
          </a:p>
          <a:p>
            <a:endParaRPr lang="fi-FI" sz="20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8696D47-FEBF-8D59-FB23-4DB03294060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928" b="565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28824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83D3EE-1F4C-8E06-42D2-37D62584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60120"/>
            <a:ext cx="10439400" cy="730568"/>
          </a:xfrm>
        </p:spPr>
        <p:txBody>
          <a:bodyPr>
            <a:normAutofit fontScale="90000"/>
          </a:bodyPr>
          <a:lstStyle/>
          <a:p>
            <a:r>
              <a:rPr lang="fi-FI" dirty="0">
                <a:hlinkClick r:id="rId2"/>
              </a:rPr>
              <a:t>https://www.kpedu.fi/opiskelijalle/oppaat-ja-lomakkeet</a:t>
            </a:r>
            <a:r>
              <a:rPr lang="fi-FI" dirty="0"/>
              <a:t> ja myös </a:t>
            </a:r>
            <a:r>
              <a:rPr lang="fi-FI" dirty="0" err="1"/>
              <a:t>Wihtorissa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3B3EEB-83CA-A586-030F-9E3BA5754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9613578-16BF-3687-5520-C66CD5942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336800"/>
            <a:ext cx="7406640" cy="39751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A1D8984D-FA14-950F-4237-C92877FE6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9944" y="1825625"/>
            <a:ext cx="2063856" cy="396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98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F22D919-43A0-1486-5FB6-82F5EA92B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fi-FI" dirty="0"/>
              <a:t>Opiskeluhuollon tuki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EDB426-4971-A83A-856C-57E0EE1A1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5782056" cy="3843666"/>
          </a:xfrm>
        </p:spPr>
        <p:txBody>
          <a:bodyPr>
            <a:normAutofit/>
          </a:bodyPr>
          <a:lstStyle/>
          <a:p>
            <a:r>
              <a:rPr lang="fi-FI" sz="1900" dirty="0">
                <a:hlinkClick r:id="rId2"/>
              </a:rPr>
              <a:t>https://www.kpedu.fi/opiskeluhuolto</a:t>
            </a:r>
            <a:endParaRPr lang="fi-FI" sz="1900" dirty="0"/>
          </a:p>
          <a:p>
            <a:pPr marL="0" indent="0">
              <a:buNone/>
            </a:pPr>
            <a:endParaRPr lang="fi-FI" sz="1900" dirty="0"/>
          </a:p>
          <a:p>
            <a:r>
              <a:rPr lang="fi-FI" sz="1900" dirty="0">
                <a:hlinkClick r:id="rId3"/>
              </a:rPr>
              <a:t>https://omahelpperi.fi/tietoa-nuorille</a:t>
            </a:r>
            <a:endParaRPr lang="fi-FI" sz="1900" dirty="0"/>
          </a:p>
          <a:p>
            <a:pPr marL="0" indent="0">
              <a:buNone/>
            </a:pPr>
            <a:endParaRPr lang="fi-FI" sz="1900" dirty="0"/>
          </a:p>
          <a:p>
            <a:pPr marL="0" indent="0">
              <a:buNone/>
            </a:pPr>
            <a:r>
              <a:rPr lang="fi-FI" sz="1900" dirty="0"/>
              <a:t>Mukavaa lukukautta</a:t>
            </a:r>
            <a:r>
              <a:rPr lang="fi-FI" sz="1900" dirty="0">
                <a:sym typeface="Wingdings" panose="05000000000000000000" pitchFamily="2" charset="2"/>
              </a:rPr>
              <a:t></a:t>
            </a:r>
            <a:endParaRPr lang="fi-FI" sz="19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6C32A39-9C96-A53F-1BEA-EC381EE4E9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28" b="565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2157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178</Words>
  <Application>Microsoft Office PowerPoint</Application>
  <PresentationFormat>Laajakuva</PresentationFormat>
  <Paragraphs>42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Humanist521TL-Roman</vt:lpstr>
      <vt:lpstr>Wingdings</vt:lpstr>
      <vt:lpstr>Office-teema</vt:lpstr>
      <vt:lpstr>Opiskeluhuollon ja hankkeiden tuki</vt:lpstr>
      <vt:lpstr>Saattaen vaihdot kirjattu </vt:lpstr>
      <vt:lpstr>PowerPoint-esitys</vt:lpstr>
      <vt:lpstr>Hankkeissa toimii</vt:lpstr>
      <vt:lpstr>https://www.kpedu.fi/opiskelijalle/oppaat-ja-lomakkeet ja myös Wihtorissa </vt:lpstr>
      <vt:lpstr>Opiskeluhuollon tuki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 Eteläaho</dc:creator>
  <cp:lastModifiedBy>Anne Eteläaho</cp:lastModifiedBy>
  <cp:revision>2</cp:revision>
  <dcterms:created xsi:type="dcterms:W3CDTF">2024-06-20T10:04:10Z</dcterms:created>
  <dcterms:modified xsi:type="dcterms:W3CDTF">2024-08-05T08:12:13Z</dcterms:modified>
</cp:coreProperties>
</file>